
<file path=[Content_Types].xml><?xml version="1.0" encoding="utf-8"?>
<Types xmlns="http://schemas.openxmlformats.org/package/2006/content-types">
  <Default Extension="jpeg" ContentType="image/jpeg"/>
  <Default Extension="png" ContentType="image/png"/>
  <Default Extension="wmf" ContentType="image/x-wmf"/>
  <Default Extension="emf" ContentType="image/x-emf"/>
  <Default Extension="gif" ContentType="image/gi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sldIdLst>
    <p:sldId id="265" r:id="rId3"/>
    <p:sldId id="273" r:id="rId4"/>
    <p:sldId id="288" r:id="rId6"/>
    <p:sldId id="290" r:id="rId7"/>
    <p:sldId id="293" r:id="rId8"/>
    <p:sldId id="295" r:id="rId9"/>
    <p:sldId id="296" r:id="rId10"/>
    <p:sldId id="300" r:id="rId11"/>
    <p:sldId id="441" r:id="rId12"/>
    <p:sldId id="442" r:id="rId13"/>
    <p:sldId id="443" r:id="rId14"/>
    <p:sldId id="444" r:id="rId15"/>
    <p:sldId id="445" r:id="rId16"/>
    <p:sldId id="446" r:id="rId17"/>
    <p:sldId id="447" r:id="rId18"/>
    <p:sldId id="448" r:id="rId19"/>
    <p:sldId id="470" r:id="rId20"/>
    <p:sldId id="304" r:id="rId21"/>
    <p:sldId id="449" r:id="rId22"/>
    <p:sldId id="454" r:id="rId23"/>
    <p:sldId id="460" r:id="rId24"/>
    <p:sldId id="461" r:id="rId25"/>
    <p:sldId id="462" r:id="rId26"/>
    <p:sldId id="365" r:id="rId27"/>
    <p:sldId id="382" r:id="rId28"/>
    <p:sldId id="370" r:id="rId29"/>
    <p:sldId id="402" r:id="rId30"/>
    <p:sldId id="410" r:id="rId31"/>
    <p:sldId id="406" r:id="rId32"/>
    <p:sldId id="264" r:id="rId3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36" Type="http://schemas.openxmlformats.org/officeDocument/2006/relationships/tableStyles" Target="tableStyles.xml"/><Relationship Id="rId35" Type="http://schemas.openxmlformats.org/officeDocument/2006/relationships/viewProps" Target="viewProps.xml"/><Relationship Id="rId34" Type="http://schemas.openxmlformats.org/officeDocument/2006/relationships/presProps" Target="presProps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7" Type="http://schemas.openxmlformats.org/officeDocument/2006/relationships/image" Target="../media/image3.emf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1.xml"/><Relationship Id="rId4" Type="http://schemas.openxmlformats.org/officeDocument/2006/relationships/image" Target="../media/image8.png"/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tags" Target="../tags/tag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image" Target="../media/image22.jpeg"/><Relationship Id="rId8" Type="http://schemas.openxmlformats.org/officeDocument/2006/relationships/image" Target="../media/image21.jpeg"/><Relationship Id="rId7" Type="http://schemas.openxmlformats.org/officeDocument/2006/relationships/image" Target="../media/image20.png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5" Type="http://schemas.openxmlformats.org/officeDocument/2006/relationships/slideLayout" Target="../slideLayouts/slideLayout2.xml"/><Relationship Id="rId14" Type="http://schemas.openxmlformats.org/officeDocument/2006/relationships/image" Target="../media/image27.jpeg"/><Relationship Id="rId13" Type="http://schemas.openxmlformats.org/officeDocument/2006/relationships/image" Target="../media/image26.png"/><Relationship Id="rId12" Type="http://schemas.openxmlformats.org/officeDocument/2006/relationships/image" Target="../media/image25.jpeg"/><Relationship Id="rId11" Type="http://schemas.openxmlformats.org/officeDocument/2006/relationships/image" Target="../media/image24.wmf"/><Relationship Id="rId10" Type="http://schemas.openxmlformats.org/officeDocument/2006/relationships/image" Target="../media/image23.png"/><Relationship Id="rId1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jpeg"/><Relationship Id="rId4" Type="http://schemas.openxmlformats.org/officeDocument/2006/relationships/image" Target="../media/image31.jpeg"/><Relationship Id="rId3" Type="http://schemas.openxmlformats.org/officeDocument/2006/relationships/image" Target="../media/image30.png"/><Relationship Id="rId2" Type="http://schemas.openxmlformats.org/officeDocument/2006/relationships/image" Target="../media/image29.jpeg"/><Relationship Id="rId1" Type="http://schemas.openxmlformats.org/officeDocument/2006/relationships/image" Target="../media/image28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5.png"/><Relationship Id="rId1" Type="http://schemas.openxmlformats.org/officeDocument/2006/relationships/tags" Target="../tags/tag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image" Target="../media/image36.jpe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image" Target="../media/image3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3.png"/><Relationship Id="rId1" Type="http://schemas.openxmlformats.org/officeDocument/2006/relationships/image" Target="../media/image42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4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tags" Target="../tags/tag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7.png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50.jpeg"/><Relationship Id="rId2" Type="http://schemas.openxmlformats.org/officeDocument/2006/relationships/image" Target="../media/image49.png"/><Relationship Id="rId1" Type="http://schemas.openxmlformats.org/officeDocument/2006/relationships/image" Target="../media/image48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52.jpeg"/><Relationship Id="rId1" Type="http://schemas.openxmlformats.org/officeDocument/2006/relationships/image" Target="../media/image51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3.emf"/></Relationships>
</file>

<file path=ppt/slides/_rels/slide23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59.jpeg"/><Relationship Id="rId5" Type="http://schemas.openxmlformats.org/officeDocument/2006/relationships/image" Target="../media/image58.jpeg"/><Relationship Id="rId4" Type="http://schemas.openxmlformats.org/officeDocument/2006/relationships/image" Target="../media/image57.png"/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image" Target="../media/image54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4.xml"/><Relationship Id="rId8" Type="http://schemas.openxmlformats.org/officeDocument/2006/relationships/slideLayout" Target="../slideLayouts/slideLayout2.xml"/><Relationship Id="rId7" Type="http://schemas.openxmlformats.org/officeDocument/2006/relationships/tags" Target="../tags/tag5.xml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4" Type="http://schemas.openxmlformats.org/officeDocument/2006/relationships/image" Target="../media/image63.emf"/><Relationship Id="rId3" Type="http://schemas.openxmlformats.org/officeDocument/2006/relationships/image" Target="../media/image62.emf"/><Relationship Id="rId2" Type="http://schemas.openxmlformats.org/officeDocument/2006/relationships/image" Target="../media/image61.emf"/><Relationship Id="rId1" Type="http://schemas.openxmlformats.org/officeDocument/2006/relationships/image" Target="../media/image60.emf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5.xml"/><Relationship Id="rId7" Type="http://schemas.openxmlformats.org/officeDocument/2006/relationships/slideLayout" Target="../slideLayouts/slideLayout2.xml"/><Relationship Id="rId6" Type="http://schemas.openxmlformats.org/officeDocument/2006/relationships/tags" Target="../tags/tag6.xml"/><Relationship Id="rId5" Type="http://schemas.openxmlformats.org/officeDocument/2006/relationships/image" Target="../media/image70.png"/><Relationship Id="rId4" Type="http://schemas.openxmlformats.org/officeDocument/2006/relationships/image" Target="../media/image69.png"/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image" Target="../media/image66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3.xml"/><Relationship Id="rId4" Type="http://schemas.openxmlformats.org/officeDocument/2006/relationships/image" Target="../media/image74.GIF"/><Relationship Id="rId3" Type="http://schemas.openxmlformats.org/officeDocument/2006/relationships/image" Target="../media/image73.GIF"/><Relationship Id="rId2" Type="http://schemas.openxmlformats.org/officeDocument/2006/relationships/image" Target="../media/image72.png"/><Relationship Id="rId1" Type="http://schemas.openxmlformats.org/officeDocument/2006/relationships/image" Target="../media/image71.GI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76.png"/><Relationship Id="rId1" Type="http://schemas.openxmlformats.org/officeDocument/2006/relationships/image" Target="../media/image75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77.jpeg"/></Relationships>
</file>