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mf" ContentType="image/x-wmf"/>
  <Default Extension="emf" ContentType="image/x-emf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34"/>
  </p:handoutMasterIdLst>
  <p:sldIdLst>
    <p:sldId id="265" r:id="rId3"/>
    <p:sldId id="273" r:id="rId4"/>
    <p:sldId id="288" r:id="rId6"/>
    <p:sldId id="290" r:id="rId7"/>
    <p:sldId id="450" r:id="rId8"/>
    <p:sldId id="295" r:id="rId9"/>
    <p:sldId id="296" r:id="rId10"/>
    <p:sldId id="451" r:id="rId11"/>
    <p:sldId id="441" r:id="rId12"/>
    <p:sldId id="442" r:id="rId13"/>
    <p:sldId id="443" r:id="rId14"/>
    <p:sldId id="452" r:id="rId15"/>
    <p:sldId id="453" r:id="rId16"/>
    <p:sldId id="454" r:id="rId17"/>
    <p:sldId id="447" r:id="rId18"/>
    <p:sldId id="448" r:id="rId19"/>
    <p:sldId id="455" r:id="rId20"/>
    <p:sldId id="456" r:id="rId21"/>
    <p:sldId id="457" r:id="rId22"/>
    <p:sldId id="458" r:id="rId23"/>
    <p:sldId id="459" r:id="rId24"/>
    <p:sldId id="460" r:id="rId25"/>
    <p:sldId id="461" r:id="rId26"/>
    <p:sldId id="462" r:id="rId27"/>
    <p:sldId id="463" r:id="rId28"/>
    <p:sldId id="464" r:id="rId29"/>
    <p:sldId id="465" r:id="rId30"/>
    <p:sldId id="410" r:id="rId31"/>
    <p:sldId id="466" r:id="rId32"/>
    <p:sldId id="467" r:id="rId33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8" Type="http://schemas.openxmlformats.org/officeDocument/2006/relationships/tags" Target="tags/tag7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3.emf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.xml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jpeg"/><Relationship Id="rId8" Type="http://schemas.openxmlformats.org/officeDocument/2006/relationships/image" Target="../media/image21.jpeg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27.jpeg"/><Relationship Id="rId13" Type="http://schemas.openxmlformats.org/officeDocument/2006/relationships/image" Target="../media/image26.png"/><Relationship Id="rId12" Type="http://schemas.openxmlformats.org/officeDocument/2006/relationships/image" Target="../media/image25.jpeg"/><Relationship Id="rId11" Type="http://schemas.openxmlformats.org/officeDocument/2006/relationships/image" Target="../media/image24.wmf"/><Relationship Id="rId10" Type="http://schemas.openxmlformats.org/officeDocument/2006/relationships/image" Target="../media/image23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tags" Target="../tags/tag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3.emf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png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emf"/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image" Target="../media/image60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6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74.GIF"/><Relationship Id="rId3" Type="http://schemas.openxmlformats.org/officeDocument/2006/relationships/image" Target="../media/image73.GIF"/><Relationship Id="rId2" Type="http://schemas.openxmlformats.org/officeDocument/2006/relationships/image" Target="../media/image72.png"/><Relationship Id="rId1" Type="http://schemas.openxmlformats.org/officeDocument/2006/relationships/image" Target="../media/image71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7.jpeg"/></Relationships>
</file>

<file path=ppt/tags/tag7.xml><?xml version="1.0" encoding="utf-8"?>
<p:tagLst xmlns:p="http://schemas.openxmlformats.org/presentationml/2006/main">
  <p:tag name="COMMONDATA" val="eyJoZGlkIjoiYzVhODQ5MmY5ZjcwYjNiMDBkZjU2NDNkYzVkNWNlNjUifQ=="/>
  <p:tag name="KSO_WPP_MARK_KEY" val="a082f7f9-e721-4cc5-b62a-e07dc6b50184"/>
</p:tagLst>
</file>